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8FFB8"/>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4572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73152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