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1828800" y="914400"/>
            <a:ext cx="10972800" cy="5029200"/>
          </a:xfrm>
          <a:prstGeom prst="rect">
            <a:avLst/>
          </a:prstGeom>
          <a:noFill/>
        </p:spPr>
        <p:txBody>
          <a:bodyPr wrap="square">
            <a:spAutoFit/>
          </a:bodyPr>
          <a:lstStyle/>
          <a:p/>
          <a:p>
            <a:pPr>
              <a:defRPr b="1" sz="4400">
                <a:solidFill>
                  <a:srgbClr val="006400"/>
                </a:solidFill>
              </a:defRPr>
            </a:pPr>
            <a:r>
              <a:t>NEGATIVE IMPACT</a:t>
            </a:r>
          </a:p>
          <a:p>
            <a:pPr>
              <a:defRPr sz="2000">
                <a:solidFill>
                  <a:srgbClr val="000000"/>
                </a:solidFill>
              </a:defRPr>
            </a:pPr>
            <a:r>
              <a:t>Humans are continuously cutting down trees and littering have a negative impact on environment.</a:t>
            </a:r>
          </a:p>
          <a:p>
            <a:pPr>
              <a:defRPr sz="2000">
                <a:solidFill>
                  <a:srgbClr val="000000"/>
                </a:solidFill>
              </a:defRPr>
            </a:pPr>
            <a:r>
              <a:t>Pollution is everywhere, from the trash thrown out on the free way to the millions of metric tons of pollution pumped into the atmosphere every year.</a:t>
            </a:r>
          </a:p>
          <a:p>
            <a:pPr>
              <a:defRPr sz="2000">
                <a:solidFill>
                  <a:srgbClr val="000000"/>
                </a:solidFill>
              </a:defRPr>
            </a:pPr>
            <a:r>
              <a:t>Burning fossil fuels is the prime culprit for climate change. When oil gas and coal are burned they release carbon dioxide and other harmful gases which trap heat in atmosphere and cause it to warm up.</a:t>
            </a:r>
          </a:p>
          <a:p>
            <a:pPr>
              <a:defRPr sz="2000">
                <a:solidFill>
                  <a:srgbClr val="000000"/>
                </a:solidFill>
              </a:defRPr>
            </a:pPr>
            <a:r>
              <a:t>The increasing use of fertilizers and pesticides to protect crops have damaged the fertility of land.</a:t>
            </a:r>
          </a:p>
          <a:p>
            <a:pPr>
              <a:defRPr sz="2000">
                <a:solidFill>
                  <a:srgbClr val="000000"/>
                </a:solidFill>
              </a:defRPr>
            </a:pPr>
            <a:r>
              <a:t>Food wastage is a huge issue with an estimated one third of all food produced globally is being wasted.</a:t>
            </a:r>
          </a:p>
        </p:txBody>
      </p:sp>
      <p:pic>
        <p:nvPicPr>
          <p:cNvPr id="4" name="Picture 3" descr="image_0.jpg"/>
          <p:cNvPicPr>
            <a:picLocks noChangeAspect="1"/>
          </p:cNvPicPr>
          <p:nvPr/>
        </p:nvPicPr>
        <p:blipFill>
          <a:blip r:embed="rId2"/>
          <a:stretch>
            <a:fillRect/>
          </a:stretch>
        </p:blipFill>
        <p:spPr>
          <a:xfrm>
            <a:off x="457200" y="6400800"/>
            <a:ext cx="6858000" cy="1828800"/>
          </a:xfrm>
          <a:prstGeom prst="rect">
            <a:avLst/>
          </a:prstGeom>
        </p:spPr>
      </p:pic>
      <p:pic>
        <p:nvPicPr>
          <p:cNvPr id="5" name="Picture 4" descr="image_1.jpg"/>
          <p:cNvPicPr>
            <a:picLocks noChangeAspect="1"/>
          </p:cNvPicPr>
          <p:nvPr/>
        </p:nvPicPr>
        <p:blipFill>
          <a:blip r:embed="rId3"/>
          <a:stretch>
            <a:fillRect/>
          </a:stretch>
        </p:blipFill>
        <p:spPr>
          <a:xfrm>
            <a:off x="7315200" y="6400800"/>
            <a:ext cx="68580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