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4800">
                <a:solidFill>
                  <a:srgbClr val="000000"/>
                </a:solidFill>
              </a:defRPr>
            </a:pPr>
            <a:r>
              <a:t>PART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972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Choose true (T), false (F), or not given (N) according to the information in the video.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371600"/>
            <a:ext cx="457200" cy="4572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2743200"/>
          <a:ext cx="13258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/>
                <a:gridCol w="1371600"/>
                <a:gridCol w="1371600"/>
                <a:gridCol w="1371600"/>
              </a:tblGrid>
              <a:tr h="609600">
                <a:tc>
                  <a:txBody>
                    <a:bodyPr/>
                    <a:lstStyle/>
                    <a:p>
                      <a:pPr>
                        <a:defRPr sz="2000">
                          <a:solidFill>
                            <a:srgbClr val="000000"/>
                          </a:solidFill>
                        </a:defRPr>
                      </a:pPr>
                      <a:r>
                        <a:t>Phoebe sarcastically says that Sarah is a monster for her etiquette.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defRPr sz="2000">
                          <a:solidFill>
                            <a:srgbClr val="000000"/>
                          </a:solidFill>
                        </a:defRPr>
                      </a:pPr>
                      <a:r>
                        <a:t>Joey prefers eating French fries with his fingers.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defRPr sz="2000">
                          <a:solidFill>
                            <a:srgbClr val="000000"/>
                          </a:solidFill>
                        </a:defRPr>
                      </a:pPr>
                      <a:r>
                        <a:t>Rachel is surprised to hear about Joey’s food sharing rule.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✓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5029200"/>
            <a:ext cx="3251200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58400" y="7040880"/>
            <a:ext cx="2286000" cy="640080"/>
          </a:xfrm>
          <a:prstGeom prst="rect">
            <a:avLst/>
          </a:prstGeom>
          <a:solidFill>
            <a:srgbClr val="FFFFFF"/>
          </a:solidFill>
          <a:ln>
            <a:solidFill>
              <a:srgbClr val="FF1493"/>
            </a:solidFill>
          </a:ln>
        </p:spPr>
        <p:txBody>
          <a:bodyPr wrap="none">
            <a:spAutoFit/>
          </a:bodyPr>
          <a:lstStyle/>
          <a:p/>
          <a:p>
            <a:pPr algn="ctr">
              <a:defRPr sz="1800">
                <a:solidFill>
                  <a:srgbClr val="FF1493"/>
                </a:solidFill>
              </a:defRPr>
            </a:pPr>
            <a:r>
              <a:t>Check your answers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27280" y="7040880"/>
            <a:ext cx="2286000" cy="640080"/>
          </a:xfrm>
          <a:prstGeom prst="rect">
            <a:avLst/>
          </a:prstGeom>
          <a:solidFill>
            <a:srgbClr val="00008B"/>
          </a:solidFill>
        </p:spPr>
        <p:txBody>
          <a:bodyPr wrap="none">
            <a:spAutoFit/>
          </a:bodyPr>
          <a:lstStyle/>
          <a:p/>
          <a:p>
            <a:pPr algn="ctr">
              <a:defRPr sz="1800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