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4800">
                <a:solidFill>
                  <a:srgbClr val="000000"/>
                </a:solidFill>
              </a:defRPr>
            </a:pPr>
            <a:r>
              <a:t>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Choose true (T), false (F), or not given (N) according to the information in the video.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371600"/>
            <a:ext cx="457200" cy="457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743200"/>
          <a:ext cx="1325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  <a:gridCol w="1371600"/>
                <a:gridCol w="1371600"/>
                <a:gridCol w="1371600"/>
              </a:tblGrid>
              <a:tr h="609600">
                <a:tc>
                  <a:txBody>
                    <a:bodyPr/>
                    <a:lstStyle/>
                    <a:p>
                      <a:pPr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Phoebe sarcastically says that Sarah is a monster for her etiquette.</a:t>
                      </a:r>
                    </a:p>
                  </a:txBody>
                  <a:tcPr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Joey prefers eating French fries with his fingers.</a:t>
                      </a:r>
                    </a:p>
                  </a:txBody>
                  <a:tcPr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Rachel is surprised to hear about Joey’s food sharing rule.</a:t>
                      </a:r>
                    </a:p>
                  </a:txBody>
                  <a:tcPr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5029200"/>
            <a:ext cx="32512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8400" y="7040880"/>
            <a:ext cx="2286000" cy="640080"/>
          </a:xfrm>
          <a:prstGeom prst="rect">
            <a:avLst/>
          </a:prstGeom>
          <a:solidFill>
            <a:srgbClr val="FFFFFF"/>
          </a:solidFill>
          <a:ln>
            <a:solidFill>
              <a:srgbClr val="FF1493"/>
            </a:solidFill>
          </a:ln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1493"/>
                </a:solidFill>
              </a:defRPr>
            </a:pPr>
            <a:r>
              <a:t>Check your answers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27280" y="7040880"/>
            <a:ext cx="2286000" cy="640080"/>
          </a:xfrm>
          <a:prstGeom prst="rect">
            <a:avLst/>
          </a:prstGeom>
          <a:solidFill>
            <a:srgbClr val="00008B"/>
          </a:solidFill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