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800">
                <a:solidFill>
                  <a:srgbClr val="000000"/>
                </a:solidFill>
              </a:defRPr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Choose true (T), false (F), or not given (N) according to the information in the video.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371600"/>
            <a:ext cx="457200" cy="457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743200"/>
          <a:ext cx="1325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  <a:gridCol w="1371600"/>
                <a:gridCol w="1371600"/>
                <a:gridCol w="1371600"/>
              </a:tblGrid>
              <a:tr h="609600"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Phoebe sarcastically says that Sarah is a monster for her etiquette.</a:t>
                      </a:r>
                    </a:p>
                  </a:txBody>
                  <a:tcPr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Joey prefers eating French fries with his fingers.</a:t>
                      </a:r>
                    </a:p>
                  </a:txBody>
                  <a:tcPr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Rachel is surprised to hear about Joey’s food sharing rule.</a:t>
                      </a:r>
                    </a:p>
                  </a:txBody>
                  <a:tcPr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029200"/>
            <a:ext cx="32512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5029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That's not true.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58400" y="7040880"/>
            <a:ext cx="22860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FF1493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1493"/>
                </a:solidFill>
              </a:defRPr>
            </a:pPr>
            <a:r>
              <a:t>Check your answers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27280" y="7040880"/>
            <a:ext cx="2286000" cy="64008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