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5720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54864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That's not true.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