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F4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FFFFFF"/>
                </a:solidFill>
              </a:defRPr>
            </a:pPr>
            <a:r>
              <a:t>Friends | Joey Doesn't Share Food!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6502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Finish watching the video.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580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DF4D"/>
                </a:solidFill>
              </a:defRPr>
            </a:pPr>
            <a:r>
              <a:t>FLUENT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