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5486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Ha, ha. No.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