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/>
            </a:pPr>
            <a:r>
              <a:t>PART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List the events in Joey’s second date with Sarah in order from 2 - 6. The first one has been done as an example.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1. Sarah leaves the table for a phone call.</a:t>
            </a:r>
          </a:p>
          <a:p>
            <a:pPr>
              <a:spcAft>
                <a:spcPts val="1000"/>
              </a:spcAft>
              <a:defRPr sz="1800"/>
            </a:pPr>
            <a:r>
              <a:t>2. Joey doesn’t like the dessert he orders and tries to order a different one.</a:t>
            </a:r>
          </a:p>
          <a:p>
            <a:pPr>
              <a:spcAft>
                <a:spcPts val="1000"/>
              </a:spcAft>
              <a:defRPr sz="1800"/>
            </a:pPr>
            <a:r>
              <a:t>3. Joey refuses to apologize when Sarah returns.</a:t>
            </a:r>
          </a:p>
          <a:p>
            <a:pPr>
              <a:spcAft>
                <a:spcPts val="1000"/>
              </a:spcAft>
              <a:defRPr sz="1800"/>
            </a:pPr>
            <a:r>
              <a:t>4. Joey apologizes for getting angry that Sarah took his food on the first date.</a:t>
            </a:r>
          </a:p>
          <a:p>
            <a:pPr>
              <a:spcAft>
                <a:spcPts val="1000"/>
              </a:spcAft>
              <a:defRPr sz="1800"/>
            </a:pPr>
            <a:r>
              <a:t>5. Joey is unable to control himself and eats all of Sarah’s dessert.</a:t>
            </a:r>
          </a:p>
          <a:p>
            <a:pPr>
              <a:spcAft>
                <a:spcPts val="1000"/>
              </a:spcAft>
              <a:defRPr sz="1800"/>
            </a:pPr>
            <a:r>
              <a:t>6. The waiter arrives with their desserts.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029200"/>
            <a:ext cx="2743200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