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PART 2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0" y="1600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/>
            </a:pPr>
            <a:r>
              <a:t>Read the sentences and categorize each example of the past simple/past continuous.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00400"/>
            <a:ext cx="13716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JOEY: We were out to dinner. We were getting along, having a really nice time, I was thinking she was really cool and then, out of nowhere, (she reached over and took some of my fries from my plate!)</a:t>
            </a:r>
          </a:p>
          <a:p>
            <a:pPr>
              <a:defRPr sz="1600"/>
            </a:pPr>
            <a:r>
              <a:t>PHOEBE: So she took some fries, big deal!</a:t>
            </a:r>
          </a:p>
          <a:p>
            <a:pPr>
              <a:defRPr sz="1600"/>
            </a:pPr>
            <a:r>
              <a:t>RACHEL: Oh yeah, Joey doesn't share food. I mean, just last week, we were having breakfast, and...and he had a couple of grapes on his plate...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5943600"/>
          <a:ext cx="1371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0"/>
                <a:gridCol w="68580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PAST SIMPLE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PAST CONTINUOUS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sz="1400"/>
                        <a:t>We were out to dinner.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