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2743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/>
            </a:pPr>
            <a:r>
              <a:t>PART 2</a:t>
            </a:r>
          </a:p>
        </p:txBody>
      </p:sp>
      <p:pic>
        <p:nvPicPr>
          <p:cNvPr id="4" name="Picture 3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1828800" cy="1828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43200" y="1600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800" b="1"/>
            </a:pPr>
            <a:r>
              <a:t>Read the sentences and categorize each example of the past simple/past continuous.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3200400"/>
            <a:ext cx="137160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/>
            </a:pPr>
            <a:r>
              <a:t>JOEY: We were out to dinner. We were getting along, having a really nice time, I was thinking she was really cool and then, out of nowhere, (she reached over and took some of my fries from my plate!)</a:t>
            </a:r>
          </a:p>
          <a:p>
            <a:pPr>
              <a:defRPr sz="1600"/>
            </a:pPr>
            <a:r>
              <a:t>PHOEBE: So she took some fries, big deal!</a:t>
            </a:r>
          </a:p>
          <a:p>
            <a:pPr>
              <a:defRPr sz="1600"/>
            </a:pPr>
            <a:r>
              <a:t>RACHEL: Oh yeah, Joey doesn't share food. I mean, just last week, we were having breakfast, and...and he had a couple of grapes on his plate...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57200" y="5943600"/>
          <a:ext cx="137160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0"/>
                <a:gridCol w="6858000"/>
              </a:tblGrid>
              <a:tr h="914400">
                <a:tc>
                  <a:txBody>
                    <a:bodyPr/>
                    <a:lstStyle/>
                    <a:p>
                      <a:pPr algn="l"/>
                      <a:r>
                        <a:rPr sz="1400"/>
                        <a:t>PAST SIMPLE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sz="1400"/>
                        <a:t>PAST CONTINUOUS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l"/>
                      <a:r>
                        <a:rPr sz="1400"/>
                        <a:t>We were out to dinner.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