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9436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 tIns="127000"/>
                    <a:lstStyle/>
                    <a:p>
                      <a:pPr algn="l"/>
                      <a:r>
                        <a:rPr sz="1400"/>
                        <a:t>PAST SIMPLE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27000"/>
                    <a:lstStyle/>
                    <a:p>
                      <a:pPr algn="l"/>
                      <a:r>
                        <a:rPr sz="1400"/>
                        <a:t>PAST CONTINUOUS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• We were out to dinner.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• (she reached over and took some of my fries from my plate!)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