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914400"/>
          </a:xfrm>
          <a:prstGeom prst="rect">
            <a:avLst/>
          </a:prstGeom>
          <a:solidFill>
            <a:srgbClr val="E6E6FA"/>
          </a:solidFill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"PHOEBE: So she took some fries,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914400"/>
          </a:xfrm>
          <a:prstGeom prst="rect">
            <a:avLst/>
          </a:prstGeom>
          <a:solidFill>
            <a:srgbClr val="E6E6FA"/>
          </a:solidFill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week, we were having breakfast, (and...and he had a couple of grapes on his plate...)"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