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09728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"JOEY: We were out to dinner. We were getting along, having a really nice time, I was thinking she was really cool and then, out of nowhere, (she reached over and took some of my fries from my plate!)"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80"/>
            <a:ext cx="13716000" cy="109728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"PHOEBE: So she took some fries, big deal!"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"RACHEL: Oh yeah, Joey doesn't share food. I mean, just last week, we were having breakfast, (and...and he had a couple of grapes on his plate...)"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93650425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77263161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0" y="76087589760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