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Discuss the questions.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109728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"JOEY: We were out to dinner. We were getting along, having a really nice time; I was thinking she was really cool. Then, out of nowhere, she reached over and took some of my fries from my plate!"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97680"/>
            <a:ext cx="13716000" cy="109728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"PHOEBE: So she took some fries; big deal!"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94960"/>
            <a:ext cx="13716000" cy="109728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"RACHEL: Oh yeah, Joey doesn't share food. I mean, just last week we were having breakfast and he had a couple of grapes on his plate..."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9365042560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1. When is the past continuous used in comparison with the past simple?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7726316160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2. How is the structure for the past simple different than the past continuous?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0" y="76087589760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/>
            </a:pPr>
            <a:r>
              <a:t>VIEWING FOLLOW-UP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