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time; I was thinking she was really cool. Then, out of nowhere, she reached over and took some of my fries from my plate!"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"PHOEBE: So she took some fries; big deal!"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"RACHEL: Oh yeah, Joey doesn't share food. I mean, just last week we were having breakfast and he had a couple of grapes on his plate."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3650425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77263161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760875897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