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/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Fill in the correct past simple or past continuous forms in the short story below.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Last week, I went (I / go) on a date with a nice boy (I / meet) recently. (We / skate) in the park, (we / laugh), and (he / make) some really funny jokes, and then, out of nowhere (I / fall) down (I / break) my leg!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457200"/>
            <a:ext cx="1828800" cy="1828800"/>
          </a:xfrm>
          <a:prstGeom prst="rect">
            <a:avLst/>
          </a:prstGeom>
        </p:spPr>
      </p:pic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5720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