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0972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4800" b="1"/>
            </a:pPr>
            <a:r>
              <a:t>Pronunciation Activity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"/>
            <a:ext cx="9144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3716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PART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Play the audio clips below. On which words do you notice the stress/intonation?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6000"/>
            <a:ext cx="4572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22860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1. “We were out to dinner, ok… We were getting along…”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8346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7280" y="28346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pic>
        <p:nvPicPr>
          <p:cNvPr id="11" name="Picture 10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57600"/>
            <a:ext cx="457200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97280" y="3657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2. “We were having a really nice time.”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7280" y="42062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7280" y="42062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pic>
        <p:nvPicPr>
          <p:cNvPr id="15" name="Picture 14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029200"/>
            <a:ext cx="457200" cy="457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97280" y="5029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3. “I was thinking she was really cool.”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7280" y="55778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97280" y="55778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pic>
        <p:nvPicPr>
          <p:cNvPr id="19" name="Picture 18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400800"/>
            <a:ext cx="457200" cy="4572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9728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4. “And then, out of nowhere…”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97280" y="6949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7280" y="6949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77724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PART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82296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Repeat each sentence above out loud. Put stress/intonation on the words you marked in Part 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