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972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0"/>
            </a:pPr>
            <a:r>
              <a:t>Pronunciation Activity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"/>
            <a:ext cx="9144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0"/>
            </a:pPr>
            <a:r>
              <a:t>PART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Play the audio clips below. On which words do you notice the stress/intonation?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4572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22860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1. “We were out to dinner, ok… We were getting along…”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8346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0" name="Picture 9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457200" cy="457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7280" y="3657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2. “We were having a really nice time.”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42062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3" name="Picture 12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29200"/>
            <a:ext cx="457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7280" y="5029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3. “I was thinking she was really cool.”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55778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6" name="Picture 1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00800"/>
            <a:ext cx="457200" cy="457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9728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4. “And then, out of nowhere…”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7280" y="6949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77724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0"/>
            </a:pPr>
            <a:r>
              <a:t>PART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82296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Repeat each sentence above out loud. Put stress/intonation on the words you marked in Part 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