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0"/>
            </a:pPr>
            <a:r>
              <a:t>Pronunciation Activity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0"/>
            </a:pPr>
            <a: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the audio clips below. On which words do you notice the stress/intonation?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1. “We were out to dinner, ok… We were getting along…”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4572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3657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2. “We were having a really nice time.”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2920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728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3. “I was thinking she was really cool.”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6" name="Picture 1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008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728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4. “And then, out of nowhere…”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77724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0"/>
            </a:pPr>
            <a:r>
              <a:t>PART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8229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Repeat each sentence above out loud. Put stress/intonation on the words you marked in Part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