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0F0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457200"/>
            <a:ext cx="12801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/>
            </a:pPr>
            <a:r>
              <a:t>What do you think is the general rule for this pronunciation scheme?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12801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/>
            </a:pPr>
            <a:r>
              <a:t>PART 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228600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/>
            </a:pPr>
            <a:r>
              <a:t>a) We add stress/intonation on the time or location we’re speaking about.</a:t>
            </a:r>
          </a:p>
          <a:p>
            <a:pPr>
              <a:defRPr sz="2000"/>
            </a:pPr>
            <a:r>
              <a:t>b) We add stress/intonation on the present participle (-ing verb).</a:t>
            </a:r>
          </a:p>
          <a:p>
            <a:pPr>
              <a:defRPr sz="2000"/>
            </a:pPr>
            <a:r>
              <a:t>c) We add stress/intonation on the last word of the clause when retelling events.</a:t>
            </a:r>
          </a:p>
        </p:txBody>
      </p:sp>
      <p:pic>
        <p:nvPicPr>
          <p:cNvPr id="6" name="Picture 5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4754880"/>
            <a:ext cx="274320" cy="27432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0" y="7772400"/>
            <a:ext cx="14630400" cy="457200"/>
          </a:xfrm>
          <a:prstGeom prst="rect">
            <a:avLst/>
          </a:prstGeom>
          <a:solidFill>
            <a:srgbClr val="C8C8FA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>
              <a:defRPr sz="1600" b="1">
                <a:solidFill>
                  <a:srgbClr val="000000"/>
                </a:solidFill>
              </a:defRPr>
            </a:pPr>
            <a:r>
              <a:t>PRONUNCIATION ACTIVITY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