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54880"/>
            <a:ext cx="274320" cy="274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