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>
                <a:solidFill>
                  <a:srgbClr val="000000"/>
                </a:solidFill>
              </a:defRPr>
            </a:pPr>
            <a:r>
              <a:t>a) We add stress/intonation on the time or location we’re speaking about.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b) We add stress/intonation on the present participle (-ing verb).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