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 b="1">
                <a:solidFill>
                  <a:srgbClr val="00008B"/>
                </a:solidFill>
              </a:defRPr>
            </a:pPr>
            <a:r>
              <a:t>PART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/>
            </a:pPr>
            <a:r>
              <a:t>Tell the short story below out loud using the pronunciation rule you studied on the previous slide.</a:t>
            </a:r>
          </a:p>
        </p:txBody>
      </p:sp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457200"/>
            <a:ext cx="914400" cy="91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2860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Last week, I went on a date. We were skating in the park, </a:t>
            </a:r>
          </a:p>
          <a:p>
            <a:pPr>
              <a:defRPr sz="2000" b="1"/>
            </a:pPr>
            <a:r>
              <a:t>we were laughing, and the guy was making some really funny jokes...</a:t>
            </a:r>
          </a:p>
          <a:p>
            <a:pPr>
              <a:defRPr sz="2000"/>
            </a:pPr>
            <a:r>
              <a:t>and then, out of nowhere, I fell down and I broke my leg!</a:t>
            </a:r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200400"/>
            <a:ext cx="9144000" cy="457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9436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Play and listen to the audio clip to check your answers. Repeat if necessary.</a:t>
            </a:r>
          </a:p>
        </p:txBody>
      </p:sp>
      <p:pic>
        <p:nvPicPr>
          <p:cNvPr id="9" name="Picture 8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59436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