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008B"/>
                </a:solidFill>
              </a:defRPr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8B"/>
                </a:solidFill>
              </a:defRPr>
            </a:pPr>
            <a:r>
              <a:t>Tell the story below out loud using the pronunciation rule you studied on the previous slide.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914400" cy="914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2860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8B"/>
                </a:solidFill>
              </a:defRPr>
            </a:pPr>
            <a:r>
              <a:t>Last week, I went on a date. We were skating in the park, </a:t>
            </a:r>
          </a:p>
          <a:p>
            <a:pPr>
              <a:defRPr sz="2000" b="1">
                <a:solidFill>
                  <a:srgbClr val="00008B"/>
                </a:solidFill>
              </a:defRPr>
            </a:pPr>
            <a:r>
              <a:t>we were laughing, and the guy was making some really funny jokes...</a:t>
            </a:r>
          </a:p>
          <a:p>
            <a:pPr>
              <a:defRPr sz="2000">
                <a:solidFill>
                  <a:srgbClr val="00008B"/>
                </a:solidFill>
              </a:defRPr>
            </a:pPr>
            <a:r>
              <a:t>and then, out of nowhere, I fell down and I broke my leg!</a:t>
            </a:r>
          </a:p>
        </p:txBody>
      </p:sp>
      <p:pic>
        <p:nvPicPr>
          <p:cNvPr id="7" name="Picture 6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200400"/>
            <a:ext cx="9144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5943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8B"/>
                </a:solidFill>
              </a:defRPr>
            </a:pPr>
            <a:r>
              <a:t>Play and listen to the audio clip to check your answers. Repeat if necessary.</a:t>
            </a:r>
          </a:p>
        </p:txBody>
      </p:sp>
      <p:pic>
        <p:nvPicPr>
          <p:cNvPr id="9" name="Picture 8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5943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