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F9933"/>
            </a:gs>
            <a:gs pos="100000">
              <a:srgbClr val="FFCC66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b="1" sz="3200"/>
            </a:pPr>
            <a:r>
              <a:t>STEP 1: Choose one of the dates below by ticking (✔) the box.</a:t>
            </a:r>
          </a:p>
        </p:txBody>
      </p:sp>
      <p:pic>
        <p:nvPicPr>
          <p:cNvPr id="4" name="Picture 3" descr="image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3657600" cy="2743200"/>
          </a:xfrm>
          <a:prstGeom prst="rect">
            <a:avLst/>
          </a:prstGeom>
        </p:spPr>
      </p:pic>
      <p:pic>
        <p:nvPicPr>
          <p:cNvPr id="5" name="Picture 4" descr="image_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914400"/>
            <a:ext cx="457200" cy="457200"/>
          </a:xfrm>
          <a:prstGeom prst="rect">
            <a:avLst/>
          </a:prstGeom>
        </p:spPr>
      </p:pic>
      <p:pic>
        <p:nvPicPr>
          <p:cNvPr id="6" name="Picture 5" descr="image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371600"/>
            <a:ext cx="3657600" cy="2743200"/>
          </a:xfrm>
          <a:prstGeom prst="rect">
            <a:avLst/>
          </a:prstGeom>
        </p:spPr>
      </p:pic>
      <p:pic>
        <p:nvPicPr>
          <p:cNvPr id="7" name="Picture 6" descr="image_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914400"/>
            <a:ext cx="457200" cy="457200"/>
          </a:xfrm>
          <a:prstGeom prst="rect">
            <a:avLst/>
          </a:prstGeom>
        </p:spPr>
      </p:pic>
      <p:pic>
        <p:nvPicPr>
          <p:cNvPr id="8" name="Picture 7" descr="image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1371600"/>
            <a:ext cx="3657600" cy="2743200"/>
          </a:xfrm>
          <a:prstGeom prst="rect">
            <a:avLst/>
          </a:prstGeom>
        </p:spPr>
      </p:pic>
      <p:pic>
        <p:nvPicPr>
          <p:cNvPr id="9" name="Picture 8" descr="image_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6800" y="914400"/>
            <a:ext cx="457200" cy="457200"/>
          </a:xfrm>
          <a:prstGeom prst="rect">
            <a:avLst/>
          </a:prstGeom>
        </p:spPr>
      </p:pic>
      <p:pic>
        <p:nvPicPr>
          <p:cNvPr id="10" name="Picture 9" descr="image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4572000"/>
            <a:ext cx="3657600" cy="2743200"/>
          </a:xfrm>
          <a:prstGeom prst="rect">
            <a:avLst/>
          </a:prstGeom>
        </p:spPr>
      </p:pic>
      <p:pic>
        <p:nvPicPr>
          <p:cNvPr id="11" name="Picture 10" descr="image_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114800"/>
            <a:ext cx="457200" cy="457200"/>
          </a:xfrm>
          <a:prstGeom prst="rect">
            <a:avLst/>
          </a:prstGeom>
        </p:spPr>
      </p:pic>
      <p:pic>
        <p:nvPicPr>
          <p:cNvPr id="12" name="Picture 11" descr="image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4572000"/>
            <a:ext cx="3657600" cy="2743200"/>
          </a:xfrm>
          <a:prstGeom prst="rect">
            <a:avLst/>
          </a:prstGeom>
        </p:spPr>
      </p:pic>
      <p:pic>
        <p:nvPicPr>
          <p:cNvPr id="13" name="Picture 12" descr="image_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4114800"/>
            <a:ext cx="457200" cy="457200"/>
          </a:xfrm>
          <a:prstGeom prst="rect">
            <a:avLst/>
          </a:prstGeom>
        </p:spPr>
      </p:pic>
      <p:pic>
        <p:nvPicPr>
          <p:cNvPr id="14" name="Picture 13" descr="image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4572000"/>
            <a:ext cx="3657600" cy="2743200"/>
          </a:xfrm>
          <a:prstGeom prst="rect">
            <a:avLst/>
          </a:prstGeom>
        </p:spPr>
      </p:pic>
      <p:pic>
        <p:nvPicPr>
          <p:cNvPr id="15" name="Picture 14" descr="image_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6800" y="4114800"/>
            <a:ext cx="457200" cy="4572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914400" y="68580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800"/>
            </a:pPr>
            <a:r>
              <a:t>‘DATE GONE WRONG’ STORY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