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E90FF"/>
            </a:gs>
            <a:gs pos="100000">
              <a:srgbClr val="FFC0C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4. What happened on Joey’s second date with Sarah?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858000"/>
            <a:ext cx="2743200" cy="914400"/>
          </a:xfrm>
          <a:prstGeom prst="rect">
            <a:avLst/>
          </a:prstGeom>
          <a:solidFill>
            <a:srgbClr val="1E90FF"/>
          </a:solidFill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