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5943600" y="45720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200"/>
            </a:pPr>
            <a:r>
              <a:t>PART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800"/>
            </a:pPr>
            <a:r>
              <a:t>Write the correct form of the verbs in the dialogue below, depending on whether the past simple or past continuous should be used.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t>JOEY: We **were** (be) out to dinner. We **had** (have) a really nice time, I **thought** (think) she was really cool and then, out of nowhere, she **reached** (reach) over and **took** (take) some of my fries!</a:t>
            </a:r>
            <a:br/>
            <a:br/>
            <a:r>
              <a:t>PHOEBE: So she **took** (take) some fries, big deal!</a:t>
            </a:r>
            <a:br/>
            <a:br/>
            <a:r>
              <a:t>RACHEL: Oh yeah, Joey doesn’t share food. I mean, just last week, we **had** (have) breakfast, and he **had** (have) a couple of grapes on his plate...</a:t>
            </a:r>
          </a:p>
          <a:p>
            <a:pPr>
              <a:spcAft>
                <a:spcPts val="1000"/>
              </a:spcAft>
              <a:defRPr sz="1600"/>
            </a:pPr>
            <a:r>
              <a:t>JOEY: We  (be) out to dinner. We  (have) a really nice time, I  (think) she was really cool and then, out of nowhere, she  (reach) over and  (take) some of my fries!</a:t>
            </a:r>
            <a:br/>
            <a:br/>
            <a:r>
              <a:t>PHOEBE: So she  (take) some fries, big deal!</a:t>
            </a:r>
            <a:br/>
            <a:br/>
            <a:r>
              <a:t>RACHEL: Oh yeah, Joey doesn’t share food. I mean, just last week, we  (have) breakfast, and he  (have) a couple of grapes on his plate...**were****had****thought****reached****took****took****had****had**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502920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b="1" sz="3200"/>
            </a:pPr>
            <a:r>
              <a:t>PART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94360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Retell Joey’s part of the dialogue (above) out loud using stress/intonation in the appropriate places.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