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LESSON REFLECTION: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6256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LESSON REFLECTION: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914400"/>
            <a:ext cx="5486400" cy="109728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3366"/>
                </a:solidFill>
              </a:defRPr>
            </a:pPr>
            <a:r>
              <a:t>1. Did you learn or use any new vocabulary, grammar, phrases, etc. in this lesson?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286000"/>
            <a:ext cx="5486400" cy="109728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3366"/>
                </a:solidFill>
              </a:defRPr>
            </a:pPr>
            <a:r>
              <a:t>2. What did you enjoy about the lesson?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657600"/>
            <a:ext cx="5486400" cy="109728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2000">
                <a:solidFill>
                  <a:srgbClr val="003366"/>
                </a:solidFill>
              </a:defRPr>
            </a:pPr>
            <a:r>
              <a:t>3. Is there anything you found difficult about the lesson?</a:t>
            </a:r>
          </a:p>
        </p:txBody>
      </p:sp>
      <p:pic>
        <p:nvPicPr>
          <p:cNvPr id="9" name="Picture 8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029200"/>
            <a:ext cx="4876800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15600" y="77724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>
                <a:solidFill>
                  <a:srgbClr val="003366"/>
                </a:solidFill>
              </a:defRPr>
            </a:pPr>
            <a:r>
              <a:t>QUIZ &amp; REVIEW ACTIVITY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