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FFFFFF"/>
                </a:solidFill>
                <a:latin typeface="Arial"/>
              </a:defRPr>
            </a:pPr>
            <a:r>
              <a:t>LESSON REFLECTION: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FFFFFF"/>
                </a:solidFill>
                <a:latin typeface="Arial"/>
              </a:defRPr>
            </a:pPr>
            <a:r>
              <a:t>LESSON REFLECTION: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1. Did you learn or use any new vocabulary, grammar, phrases, etc. in this lesson?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2. What did you enjoy about the lesson?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3. Is there anything you found difficult about the lesson?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