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000000"/>
                </a:solidFill>
              </a:defRPr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Discuss the questions below about dating.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301752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do you think are some other good (or bad) date ideas not listed on the previous slide?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749039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3749039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things that could go wrong on a first date?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448056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44805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common etiquette mistakes to avoid on a first date?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6858000"/>
            <a:ext cx="27432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PREVIEW ACTIVITY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