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000">
                <a:solidFill>
                  <a:srgbClr val="000000"/>
                </a:solidFill>
              </a:defRPr>
            </a:pPr>
            <a:r>
              <a:t>PART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Discuss the questions below about dating.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3017520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3017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What do you think are some other good (or bad) date ideas not listed on the previous slide?</a:t>
            </a:r>
          </a:p>
        </p:txBody>
      </p:sp>
      <p:sp>
        <p:nvSpPr>
          <p:cNvPr id="7" name="Oval 6"/>
          <p:cNvSpPr/>
          <p:nvPr/>
        </p:nvSpPr>
        <p:spPr>
          <a:xfrm>
            <a:off x="914400" y="3749039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5920" y="3749039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What are some things that could go wrong on a first date?</a:t>
            </a:r>
          </a:p>
        </p:txBody>
      </p:sp>
      <p:sp>
        <p:nvSpPr>
          <p:cNvPr id="9" name="Oval 8"/>
          <p:cNvSpPr/>
          <p:nvPr/>
        </p:nvSpPr>
        <p:spPr>
          <a:xfrm>
            <a:off x="914400" y="4480560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5920" y="44805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What are some common etiquette mistakes to avoid on a first date?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72800" y="6858000"/>
            <a:ext cx="2743200" cy="7315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PREVIEW ACTIVITY</a:t>
            </a:r>
          </a:p>
        </p:txBody>
      </p:sp>
      <p:pic>
        <p:nvPicPr>
          <p:cNvPr id="12" name="Picture 11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0" y="2743200"/>
            <a:ext cx="1828800" cy="18288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2801600" y="3657600"/>
            <a:ext cx="1371600" cy="914400"/>
          </a:xfrm>
          <a:prstGeom prst="roundRect">
            <a:avLst/>
          </a:prstGeom>
          <a:solidFill>
            <a:srgbClr val="FFDFB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