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2801600" y="3657600"/>
            <a:ext cx="1371600" cy="914400"/>
          </a:xfrm>
          <a:prstGeom prst="roundRect">
            <a:avLst/>
          </a:prstGeom>
          <a:solidFill>
            <a:srgbClr val="FFDFB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