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000000"/>
                </a:solidFill>
              </a:defRPr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Discuss the questions below about dating.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301752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What do you think are some other good (or bad) date ideas not listed on the previous slide?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3749039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3749039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What are some things that could go wrong on a first date?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448056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5920" y="4480560"/>
            <a:ext cx="11887200" cy="457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What are some common etiquette mistakes to avoid on a first date?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0" y="6858000"/>
            <a:ext cx="2743200" cy="7315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PREVIEW ACTIVITY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0" y="2743200"/>
            <a:ext cx="1828800" cy="18288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2801600" y="3657600"/>
            <a:ext cx="1371600" cy="914400"/>
          </a:xfrm>
          <a:prstGeom prst="roundRect">
            <a:avLst/>
          </a:prstGeom>
          <a:solidFill>
            <a:srgbClr val="FFDFB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