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86000"/>
            <a:ext cx="1371600" cy="914400"/>
          </a:xfrm>
          <a:prstGeom prst="round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69B4"/>
                </a:solidFill>
              </a:defRPr>
            </a:pPr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