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ounded Rectangle 2"/>
          <p:cNvSpPr/>
          <p:nvPr/>
        </p:nvSpPr>
        <p:spPr>
          <a:xfrm>
            <a:off x="457200" y="182880"/>
            <a:ext cx="2286000" cy="457200"/>
          </a:xfrm>
          <a:prstGeom prst="round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/>
            </a:pPr>
            <a:r>
              <a:t>PREVIEW DISCUSSION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22860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008B"/>
                </a:solidFill>
              </a:defRPr>
            </a:pPr>
            <a:r>
              <a:t>What do you think are some good ways to make a good first impression on a date?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2286000"/>
            <a:ext cx="1371600" cy="914400"/>
          </a:xfrm>
          <a:prstGeom prst="roundRect">
            <a:avLst/>
          </a:prstGeom>
          <a:solidFill>
            <a:srgbClr val="FFF0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69B4"/>
                </a:solidFill>
              </a:defRPr>
            </a:pPr>
            <a:r>
              <a:t>?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371600"/>
            <a:ext cx="3657600" cy="3657600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>
            <a:off x="457200" y="5486400"/>
            <a:ext cx="914400" cy="457200"/>
          </a:xfrm>
          <a:prstGeom prst="homePlate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▶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515600" y="5486400"/>
            <a:ext cx="2743200" cy="457200"/>
          </a:xfrm>
          <a:prstGeom prst="round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