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18288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Discuss/Write short answers below according to the information.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1: What happened on Joey’s first date with Sarah?                                         0:18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2: How does Joey feel about their first date? What does he say about it?           0:48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914400"/>
            <a:ext cx="1371600" cy="77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27432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474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Refer back to Preview, Part 3. How similar was your date story to Joey’s?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029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Joey: How you doin'?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400800"/>
            <a:ext cx="2743200" cy="6858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