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18288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743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029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Joey: How you doin'?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4008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