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18288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2743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Refer back to Preview, Part 3. How similar was your date story to Joey’s?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029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Joey: How you doin'?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