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18288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2400">
                <a:solidFill>
                  <a:srgbClr val="FFFFFF"/>
                </a:solidFill>
              </a:defRPr>
            </a:pPr>
            <a:r>
              <a:t>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Discuss/Write short answers below according to the information.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1: What happened on Joey’s first date with Sarah?                                         0:18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2: How does Joey feel about their first date? What does he say about it?           0:48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914400"/>
            <a:ext cx="1371600" cy="77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27432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2400">
                <a:solidFill>
                  <a:srgbClr val="FFFFFF"/>
                </a:solidFill>
              </a:defRPr>
            </a:pPr>
            <a: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4747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Refer back to Preview, Part 3. How similar was your date story to Joey’s?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029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Joey: How you doin'?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6400800"/>
            <a:ext cx="2743200" cy="6858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