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182880"/>
            <a:ext cx="13716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2400">
                <a:solidFill>
                  <a:srgbClr val="FFFFFF"/>
                </a:solidFill>
              </a:defRPr>
            </a:pPr>
            <a:r>
              <a:t>PART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Discuss/Write short answers below according to the information.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1: What happened on Joey’s first date with Sarah?                                         0:18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2: How does Joey feel about their first date? What does he say about it?           0:48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914400"/>
            <a:ext cx="1371600" cy="771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2743200"/>
            <a:ext cx="13716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2400">
                <a:solidFill>
                  <a:srgbClr val="FFFFFF"/>
                </a:solidFill>
              </a:defRPr>
            </a:pPr>
            <a:r>
              <a:t>PART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4747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Refer back to Preview, Part 3. How similar was your date story to Joey’s?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029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Joey: How you doin'?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" y="6400800"/>
            <a:ext cx="2743200" cy="685800"/>
          </a:xfrm>
          <a:prstGeom prst="roundRect">
            <a:avLst/>
          </a:prstGeom>
          <a:solidFill>
            <a:srgbClr val="FF8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