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B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457200" y="182880"/>
            <a:ext cx="1371600" cy="457200"/>
          </a:xfrm>
          <a:prstGeom prst="rect">
            <a:avLst/>
          </a:prstGeom>
          <a:solidFill>
            <a:srgbClr val="0000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>
              <a:defRPr b="1" sz="2400">
                <a:solidFill>
                  <a:srgbClr val="FFFFFF"/>
                </a:solidFill>
              </a:defRPr>
            </a:pPr>
            <a:r>
              <a:t>PART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73152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Discuss/Write short answers below according to the information.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/>
            </a:pPr>
            <a:r>
              <a:t>1: What happened on Joey’s first date with Sarah?                                         0:18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28600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/>
            </a:pPr>
            <a:r>
              <a:t>2: How does Joey feel about their first date? What does he say about it?           0:48</a:t>
            </a:r>
          </a:p>
        </p:txBody>
      </p:sp>
      <p:pic>
        <p:nvPicPr>
          <p:cNvPr id="7" name="Picture 6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914400"/>
            <a:ext cx="1371600" cy="7715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57200" y="2743200"/>
            <a:ext cx="1371600" cy="457200"/>
          </a:xfrm>
          <a:prstGeom prst="rect">
            <a:avLst/>
          </a:prstGeom>
          <a:solidFill>
            <a:srgbClr val="0000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>
              <a:defRPr b="1" sz="2400">
                <a:solidFill>
                  <a:srgbClr val="FFFFFF"/>
                </a:solidFill>
              </a:defRPr>
            </a:pPr>
            <a:r>
              <a:t>PART 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347472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Refer back to Preview, Part 3. How similar was your date story to Joey’s?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50292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Joey: How you doin'?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57200" y="6400800"/>
            <a:ext cx="2743200" cy="685800"/>
          </a:xfrm>
          <a:prstGeom prst="roundRect">
            <a:avLst/>
          </a:prstGeom>
          <a:solidFill>
            <a:srgbClr val="FF8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>
              <a:defRPr b="1" sz="1800">
                <a:solidFill>
                  <a:srgbClr val="FFFFFF"/>
                </a:solidFill>
              </a:defRPr>
            </a:pPr>
            <a:r>
              <a:t>VIEWING ACTIVITY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