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8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 rotWithShape="1">
            <a:gsLst>
              <a:gs pos="0">
                <a:srgbClr val="008B8B"/>
              </a:gs>
              <a:gs pos="100000">
                <a:srgbClr val="00008B"/>
              </a:gs>
            </a:gsLst>
            <a:lin scaled="0" ang="162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8B8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0" y="0"/>
            <a:ext cx="914400" cy="914400"/>
          </a:xfrm>
          <a:prstGeom prst="ellipse">
            <a:avLst/>
          </a:prstGeom>
          <a:solidFill>
            <a:srgbClr val="00FFFF"/>
          </a:solidFill>
          <a:ln>
            <a:solidFill>
              <a:srgbClr val="000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914400" y="0"/>
            <a:ext cx="914400" cy="914400"/>
          </a:xfrm>
          <a:prstGeom prst="ellipse">
            <a:avLst/>
          </a:prstGeom>
          <a:solidFill>
            <a:srgbClr val="00FFFF"/>
          </a:solidFill>
          <a:ln>
            <a:solidFill>
              <a:srgbClr val="000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828800" y="0"/>
            <a:ext cx="914400" cy="914400"/>
          </a:xfrm>
          <a:prstGeom prst="ellipse">
            <a:avLst/>
          </a:prstGeom>
          <a:solidFill>
            <a:srgbClr val="00FFFF"/>
          </a:solidFill>
          <a:ln>
            <a:solidFill>
              <a:srgbClr val="000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2743200" y="0"/>
            <a:ext cx="914400" cy="914400"/>
          </a:xfrm>
          <a:prstGeom prst="ellipse">
            <a:avLst/>
          </a:prstGeom>
          <a:solidFill>
            <a:srgbClr val="00FFFF"/>
          </a:solidFill>
          <a:ln>
            <a:solidFill>
              <a:srgbClr val="000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3657600" y="0"/>
            <a:ext cx="914400" cy="914400"/>
          </a:xfrm>
          <a:prstGeom prst="ellipse">
            <a:avLst/>
          </a:prstGeom>
          <a:solidFill>
            <a:srgbClr val="00FFFF"/>
          </a:solidFill>
          <a:ln>
            <a:solidFill>
              <a:srgbClr val="000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0" y="914400"/>
            <a:ext cx="914400" cy="914400"/>
          </a:xfrm>
          <a:prstGeom prst="ellipse">
            <a:avLst/>
          </a:prstGeom>
          <a:solidFill>
            <a:srgbClr val="00FFFF"/>
          </a:solidFill>
          <a:ln>
            <a:solidFill>
              <a:srgbClr val="000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914400" y="914400"/>
            <a:ext cx="914400" cy="914400"/>
          </a:xfrm>
          <a:prstGeom prst="ellipse">
            <a:avLst/>
          </a:prstGeom>
          <a:solidFill>
            <a:srgbClr val="00FFFF"/>
          </a:solidFill>
          <a:ln>
            <a:solidFill>
              <a:srgbClr val="000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828800" y="914400"/>
            <a:ext cx="914400" cy="914400"/>
          </a:xfrm>
          <a:prstGeom prst="ellipse">
            <a:avLst/>
          </a:prstGeom>
          <a:solidFill>
            <a:srgbClr val="00FFFF"/>
          </a:solidFill>
          <a:ln>
            <a:solidFill>
              <a:srgbClr val="000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2743200" y="914400"/>
            <a:ext cx="914400" cy="914400"/>
          </a:xfrm>
          <a:prstGeom prst="ellipse">
            <a:avLst/>
          </a:prstGeom>
          <a:solidFill>
            <a:srgbClr val="00FFFF"/>
          </a:solidFill>
          <a:ln>
            <a:solidFill>
              <a:srgbClr val="000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3657600" y="914400"/>
            <a:ext cx="914400" cy="914400"/>
          </a:xfrm>
          <a:prstGeom prst="ellipse">
            <a:avLst/>
          </a:prstGeom>
          <a:solidFill>
            <a:srgbClr val="00FFFF"/>
          </a:solidFill>
          <a:ln>
            <a:solidFill>
              <a:srgbClr val="000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8000">
                <a:solidFill>
                  <a:srgbClr val="FFFFFF"/>
                </a:solidFill>
              </a:defRPr>
            </a:pPr>
            <a:r>
              <a:t>HOMEWORK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1828800"/>
            <a:ext cx="13716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FFFFFF"/>
                </a:solidFill>
              </a:defRPr>
            </a:pPr>
            <a:r>
              <a:t>Q1. Explain how a chain of market is formed? What purpose does it serve. (3+2=5 MARKS)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