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8B8B"/>
              </a:gs>
              <a:gs pos="100000">
                <a:srgbClr val="00008B"/>
              </a:gs>
            </a:gsLst>
            <a:lin scaled="0" ang="162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8B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8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