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gradFill rotWithShape="1">
            <a:gsLst>
              <a:gs pos="0">
                <a:srgbClr val="008B8B"/>
              </a:gs>
              <a:gs pos="100000">
                <a:srgbClr val="00008B"/>
              </a:gs>
            </a:gsLst>
            <a:lin scaled="0" ang="162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8B8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0" y="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91440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3657600" y="182880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5486400" y="274320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7315200" y="3657600"/>
            <a:ext cx="1371600" cy="1371600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FFFF"/>
              </a:gs>
            </a:gsLst>
            <a:lin scaled="0" ang="1890000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0" sz="8000">
                <a:solidFill>
                  <a:srgbClr val="FFFFFF"/>
                </a:solidFill>
              </a:defRPr>
            </a:pPr>
            <a:r>
              <a:t>HOMEWORK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1828800"/>
            <a:ext cx="13716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>
                <a:solidFill>
                  <a:srgbClr val="FFFFFF"/>
                </a:solidFill>
              </a:defRPr>
            </a:pPr>
            <a:r>
              <a:t>Q1. Explain how a chain of market is formed? What purpose does it serve. (3+2=5 MARKS)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