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5050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B8B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8B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9144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657600" y="18288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486400" y="27432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7315200" y="36576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