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solidFill>
            <a:srgbClr val="000000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Define the term Marketing</a:t>
            </a:r>
          </a:p>
          <a:p>
            <a:pPr>
              <a:spcBef>
                <a:spcPts val="1000"/>
              </a:spcBef>
              <a:defRPr sz="2000">
                <a:solidFill>
                  <a:srgbClr val="FFFFFF"/>
                </a:solidFill>
              </a:defRPr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3657600" y="38862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