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4000">
                <a:solidFill>
                  <a:srgbClr val="FFFFFF"/>
                </a:solidFill>
              </a:defRPr>
            </a:pPr>
            <a:r>
              <a:t>Now: I, CAN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solidFill>
            <a:srgbClr val="000000"/>
          </a:solidFill>
          <a:ln>
            <a:solidFill>
              <a:srgbClr val="FFA5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>
              <a:defRPr sz="2000">
                <a:solidFill>
                  <a:srgbClr val="FFFFFF"/>
                </a:solidFill>
              </a:defRPr>
            </a:pPr>
            <a:r>
              <a:t>Define the term Marketing</a:t>
            </a:r>
          </a:p>
          <a:p>
            <a:pPr>
              <a:spcBef>
                <a:spcPts val="1000"/>
              </a:spcBef>
              <a:defRPr sz="2000">
                <a:solidFill>
                  <a:srgbClr val="FFFFFF"/>
                </a:solidFill>
              </a:defRPr>
            </a:pPr>
            <a:r>
              <a:t>Explain various things involved how products reach to market</a:t>
            </a:r>
          </a:p>
        </p:txBody>
      </p:sp>
      <p:sp>
        <p:nvSpPr>
          <p:cNvPr id="5" name="Down Arrow 4"/>
          <p:cNvSpPr/>
          <p:nvPr/>
        </p:nvSpPr>
        <p:spPr>
          <a:xfrm>
            <a:off x="3657600" y="2743200"/>
            <a:ext cx="457200" cy="457200"/>
          </a:xfrm>
          <a:prstGeom prst="downArrow">
            <a:avLst/>
          </a:prstGeom>
          <a:solidFill>
            <a:srgbClr val="FFA5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Down Arrow 5"/>
          <p:cNvSpPr/>
          <p:nvPr/>
        </p:nvSpPr>
        <p:spPr>
          <a:xfrm>
            <a:off x="3657600" y="1371600"/>
            <a:ext cx="457200" cy="457200"/>
          </a:xfrm>
          <a:prstGeom prst="downArrow">
            <a:avLst/>
          </a:prstGeom>
          <a:solidFill>
            <a:srgbClr val="FFA5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Down Arrow 6"/>
          <p:cNvSpPr/>
          <p:nvPr/>
        </p:nvSpPr>
        <p:spPr>
          <a:xfrm>
            <a:off x="3657600" y="3886200"/>
            <a:ext cx="457200" cy="457200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8" name="Picture 7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914400"/>
            <a:ext cx="5486400" cy="6400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