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l"/>
          </a:p>
          <a:p>
            <a:pPr>
              <a:defRPr sz="36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