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8080"/>
            </a:gs>
            <a:gs pos="100000">
              <a:srgbClr val="00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18288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Q. What is that one quality your friend has that you would like to have?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